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32499300" cy="18288000"/>
  <p:notesSz cx="6858000" cy="9144000"/>
  <p:embeddedFontLst>
    <p:embeddedFont>
      <p:font typeface="Slim Russian" charset="1" panose="000000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032006" y="7177830"/>
            <a:ext cx="27428752" cy="4741059"/>
            <a:chOff x="0" y="0"/>
            <a:chExt cx="36571669" cy="6321412"/>
          </a:xfrm>
        </p:grpSpPr>
        <p:sp>
          <p:nvSpPr>
            <p:cNvPr name="TextBox 5" id="5"/>
            <p:cNvSpPr txBox="true"/>
            <p:nvPr/>
          </p:nvSpPr>
          <p:spPr>
            <a:xfrm rot="120">
              <a:off x="105795" y="193548"/>
              <a:ext cx="5375910" cy="21522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965"/>
                </a:lnSpc>
              </a:pPr>
              <a:r>
                <a:rPr lang="en-US" sz="9975" spc="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How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120">
              <a:off x="8593624" y="193815"/>
              <a:ext cx="6606540" cy="21522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965"/>
                </a:lnSpc>
              </a:pPr>
              <a:r>
                <a:rPr lang="en-US" sz="997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Used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120">
              <a:off x="5355124" y="-30569"/>
              <a:ext cx="3303270" cy="23921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689"/>
                </a:lnSpc>
              </a:pPr>
              <a:r>
                <a:rPr lang="en-US" sz="1120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120">
              <a:off x="26945137" y="-29845"/>
              <a:ext cx="9305290" cy="23921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689"/>
                </a:lnSpc>
              </a:pPr>
              <a:r>
                <a:rPr lang="en-US" sz="1120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Reviews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120">
              <a:off x="15070624" y="-238125"/>
              <a:ext cx="12111990" cy="26125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7068"/>
                </a:lnSpc>
              </a:pPr>
              <a:r>
                <a:rPr lang="en-US" sz="1219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Competitor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240">
              <a:off x="232735" y="2780386"/>
              <a:ext cx="11701780" cy="20133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103"/>
                </a:lnSpc>
              </a:pPr>
              <a:r>
                <a:rPr lang="en-US" sz="935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 Rewrite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240">
              <a:off x="11705077" y="2506002"/>
              <a:ext cx="13472160" cy="2305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000"/>
                </a:lnSpc>
              </a:pPr>
              <a:r>
                <a:rPr lang="en-US" sz="1071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Our Product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240">
              <a:off x="24913091" y="2042706"/>
              <a:ext cx="11658587" cy="27995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275"/>
                </a:lnSpc>
              </a:pPr>
              <a:r>
                <a:rPr lang="en-US" sz="1305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Positioning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-60">
              <a:off x="-1" y="5446014"/>
              <a:ext cx="84201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-60">
              <a:off x="5164670" y="5445874"/>
              <a:ext cx="157607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for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60">
              <a:off x="825499" y="5450650"/>
              <a:ext cx="2159000" cy="8583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Case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-60">
              <a:off x="15790392" y="5511889"/>
              <a:ext cx="2202586" cy="7971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From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-60">
              <a:off x="21272563" y="5506199"/>
              <a:ext cx="5376316" cy="7991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Real Benefits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-60">
              <a:off x="2942170" y="5314747"/>
              <a:ext cx="226695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Study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-60">
              <a:off x="9673170" y="5314544"/>
              <a:ext cx="533273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Management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-60">
              <a:off x="6709828" y="5525986"/>
              <a:ext cx="3022600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Product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-2280">
              <a:off x="17949542" y="5411851"/>
              <a:ext cx="2396490" cy="9011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Specs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2280">
              <a:off x="20510754" y="5577167"/>
              <a:ext cx="77724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587590" y="2201247"/>
            <a:ext cx="27339627" cy="11046600"/>
            <a:chOff x="0" y="0"/>
            <a:chExt cx="36452835" cy="14728800"/>
          </a:xfrm>
        </p:grpSpPr>
        <p:sp>
          <p:nvSpPr>
            <p:cNvPr name="TextBox 5" id="5"/>
            <p:cNvSpPr txBox="true"/>
            <p:nvPr/>
          </p:nvSpPr>
          <p:spPr>
            <a:xfrm rot="-180">
              <a:off x="190562" y="-27711"/>
              <a:ext cx="8161020" cy="958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06"/>
                </a:lnSpc>
              </a:pPr>
              <a:r>
                <a:rPr lang="en-US" sz="443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CLOSING THE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-180">
              <a:off x="8191562" y="-95250"/>
              <a:ext cx="302260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LOOP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-180">
              <a:off x="9503776" y="12373166"/>
              <a:ext cx="1684134" cy="1030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real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240">
              <a:off x="656156" y="7083095"/>
              <a:ext cx="5699760" cy="9477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75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"We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took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these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240">
              <a:off x="656257" y="8246745"/>
              <a:ext cx="3778339" cy="9483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75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button felt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240">
              <a:off x="11853326" y="7083654"/>
              <a:ext cx="1165860" cy="9477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65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to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240">
              <a:off x="10625757" y="8246059"/>
              <a:ext cx="2288629" cy="9480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65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inthe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240">
              <a:off x="14118156" y="7007200"/>
              <a:ext cx="5354320" cy="1029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417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product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team.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240">
              <a:off x="14562756" y="8264690"/>
              <a:ext cx="3065856" cy="929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699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version."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240">
              <a:off x="22415516" y="7274979"/>
              <a:ext cx="315214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said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240">
              <a:off x="30056687" y="7275474"/>
              <a:ext cx="233172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short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240">
              <a:off x="33020016" y="7275639"/>
              <a:ext cx="136017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240">
              <a:off x="6244152" y="7044055"/>
              <a:ext cx="4058920" cy="996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71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complaints</a:t>
              </a: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240">
              <a:off x="4360399" y="8207337"/>
              <a:ext cx="5591912" cy="9967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71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cheap,</a:t>
              </a: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we </a:t>
              </a: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fixed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240">
              <a:off x="17145028" y="13827354"/>
              <a:ext cx="2159089" cy="9014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else.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240">
              <a:off x="19812028" y="7140245"/>
              <a:ext cx="2655570" cy="9011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people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240">
              <a:off x="33020016" y="12497003"/>
              <a:ext cx="3432823" cy="9012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anyone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240">
              <a:off x="10223485" y="7096493"/>
              <a:ext cx="1662430" cy="9333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66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back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240">
              <a:off x="9842586" y="8259178"/>
              <a:ext cx="798919" cy="933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66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it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240">
              <a:off x="19367516" y="7306640"/>
              <a:ext cx="45339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If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240">
              <a:off x="12996356" y="7459828"/>
              <a:ext cx="1144270" cy="560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our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240">
              <a:off x="27135673" y="7460806"/>
              <a:ext cx="1878330" cy="560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was</a:t>
              </a: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240">
              <a:off x="32342686" y="7461110"/>
              <a:ext cx="690880" cy="560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or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240">
              <a:off x="25505857" y="7207872"/>
              <a:ext cx="166243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cord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240">
              <a:off x="12869382" y="8545157"/>
              <a:ext cx="1489786" cy="642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next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240">
              <a:off x="28977186" y="7384110"/>
              <a:ext cx="1101090" cy="642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too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300">
              <a:off x="4" y="12462167"/>
              <a:ext cx="2029460" cy="934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34"/>
                </a:lnSpc>
              </a:pP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300">
              <a:off x="11154833" y="12463729"/>
              <a:ext cx="16084550" cy="934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34"/>
                </a:lnSpc>
              </a:pP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human feedback to build </a:t>
              </a: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</a:t>
              </a: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better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300">
              <a:off x="30480004" y="12464834"/>
              <a:ext cx="2590800" cy="934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34"/>
                </a:lnSpc>
              </a:pP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than 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300">
              <a:off x="1989676" y="12340704"/>
              <a:ext cx="2331720" cy="10641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6"/>
                </a:lnSpc>
              </a:pPr>
              <a:r>
                <a:rPr lang="en-US" sz="492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goal 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300">
              <a:off x="4275686" y="12514682"/>
              <a:ext cx="2180577" cy="8685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was 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300">
              <a:off x="7239002" y="12514948"/>
              <a:ext cx="2310130" cy="8685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use 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300">
              <a:off x="6413503" y="12593841"/>
              <a:ext cx="84201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300">
              <a:off x="26924005" y="12266117"/>
              <a:ext cx="3627120" cy="11456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413"/>
                </a:lnSpc>
              </a:pPr>
              <a:r>
                <a:rPr lang="en-US" sz="529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product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016128" y="2200008"/>
            <a:ext cx="27419960" cy="10212229"/>
            <a:chOff x="0" y="0"/>
            <a:chExt cx="36559947" cy="13616305"/>
          </a:xfrm>
        </p:grpSpPr>
        <p:sp>
          <p:nvSpPr>
            <p:cNvPr name="TextBox 5" id="5"/>
            <p:cNvSpPr txBox="true"/>
            <p:nvPr/>
          </p:nvSpPr>
          <p:spPr>
            <a:xfrm rot="-300">
              <a:off x="931363" y="-72225"/>
              <a:ext cx="589407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REAL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-300">
              <a:off x="14266363" y="-73342"/>
              <a:ext cx="397256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FACED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-300">
              <a:off x="6709862" y="-104775"/>
              <a:ext cx="7707630" cy="10641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6"/>
                </a:lnSpc>
              </a:pPr>
              <a:r>
                <a:rPr lang="en-US" sz="492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PROBLEM WE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-60">
              <a:off x="21171" y="7115632"/>
              <a:ext cx="144653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Our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-60">
              <a:off x="1841511" y="10744454"/>
              <a:ext cx="3130575" cy="861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8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Amazon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-60">
              <a:off x="63409" y="11824132"/>
              <a:ext cx="2871534" cy="862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8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"1000LM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-60">
              <a:off x="5842000" y="7115505"/>
              <a:ext cx="330327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from the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-60">
              <a:off x="9652011" y="10743895"/>
              <a:ext cx="5786145" cy="8619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87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about "95+ CRI"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-60">
              <a:off x="14583751" y="11825745"/>
              <a:ext cx="1101154" cy="8618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87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has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-60">
              <a:off x="1439328" y="7006844"/>
              <a:ext cx="265557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product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60">
              <a:off x="3132581" y="11896712"/>
              <a:ext cx="1943176" cy="795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Super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-60">
              <a:off x="13885328" y="7006615"/>
              <a:ext cx="3108960" cy="7957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factories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-60">
              <a:off x="4042829" y="7272528"/>
              <a:ext cx="1835150" cy="512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-60">
              <a:off x="8487740" y="13095237"/>
              <a:ext cx="1900009" cy="513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mean.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-60">
              <a:off x="9080500" y="7126364"/>
              <a:ext cx="4900930" cy="6589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same overseas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-60">
              <a:off x="15874936" y="12163781"/>
              <a:ext cx="820471" cy="512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no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-300">
              <a:off x="42352" y="8328393"/>
              <a:ext cx="928370" cy="560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as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300">
              <a:off x="34141865" y="11078566"/>
              <a:ext cx="2418093" cy="5608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sense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-300">
              <a:off x="952522" y="8251393"/>
              <a:ext cx="3368040" cy="642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everyone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-300">
              <a:off x="42199" y="12971412"/>
              <a:ext cx="8614562" cy="644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idea what those numbers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300">
              <a:off x="13313851" y="8250288"/>
              <a:ext cx="2331720" cy="642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specs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-300">
              <a:off x="22098023" y="12139244"/>
              <a:ext cx="842010" cy="623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-300">
              <a:off x="-4" y="10752912"/>
              <a:ext cx="1878355" cy="8628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Every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-300">
              <a:off x="4254681" y="7633449"/>
              <a:ext cx="4166857" cy="12723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5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else.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At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that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-300">
              <a:off x="4910573" y="10342969"/>
              <a:ext cx="4836185" cy="12725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5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listing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bragged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-300">
              <a:off x="5270228" y="12080545"/>
              <a:ext cx="2482990" cy="6155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1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Bright."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-300">
              <a:off x="22457863" y="8466684"/>
              <a:ext cx="2893073" cy="8628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stopped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-300">
              <a:off x="8339680" y="8141881"/>
              <a:ext cx="5073650" cy="7573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point,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technical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-300">
              <a:off x="15599863" y="8141348"/>
              <a:ext cx="185674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didn't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-300">
              <a:off x="21505363" y="8566175"/>
              <a:ext cx="755663" cy="7573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"It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-300">
              <a:off x="27538020" y="8365325"/>
              <a:ext cx="2051063" cy="957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91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about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-300">
              <a:off x="24299419" y="9508312"/>
              <a:ext cx="10492753" cy="9574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91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and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became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about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who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could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-300">
              <a:off x="23812450" y="10693781"/>
              <a:ext cx="2115833" cy="957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91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their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-300">
              <a:off x="27707134" y="10693743"/>
              <a:ext cx="777227" cy="9573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91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in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-300">
              <a:off x="30733963" y="10693641"/>
              <a:ext cx="3476003" cy="9573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91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that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made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-300">
              <a:off x="22923352" y="11910936"/>
              <a:ext cx="2569210" cy="862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999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normal 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-2160">
              <a:off x="42521" y="9161640"/>
              <a:ext cx="1576019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help 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-2160">
              <a:off x="2328508" y="9294508"/>
              <a:ext cx="233172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stand 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-2160">
              <a:off x="28575158" y="9511068"/>
              <a:ext cx="216205" cy="9524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06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-2160">
              <a:off x="29103580" y="10696664"/>
              <a:ext cx="1533195" cy="953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06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way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-2160">
              <a:off x="1587685" y="9471482"/>
              <a:ext cx="755650" cy="536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48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us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-2160">
              <a:off x="4614540" y="9402166"/>
              <a:ext cx="1187450" cy="60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out.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-2160">
              <a:off x="15324526" y="10991888"/>
              <a:ext cx="647979" cy="6091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or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360">
              <a:off x="7704637" y="11910187"/>
              <a:ext cx="1576070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360">
              <a:off x="29717979" y="8541779"/>
              <a:ext cx="6218060" cy="7826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who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had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best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360">
              <a:off x="9249807" y="12019293"/>
              <a:ext cx="5440667" cy="6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average</a:t>
              </a: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person</a:t>
              </a: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360">
              <a:off x="21399478" y="12102617"/>
              <a:ext cx="712572" cy="6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-420">
              <a:off x="25294203" y="8399145"/>
              <a:ext cx="2288540" cy="934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34"/>
                </a:lnSpc>
              </a:pP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being</a:t>
              </a: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-360">
              <a:off x="21420692" y="9574530"/>
              <a:ext cx="2741930" cy="901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product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-360">
              <a:off x="25886923" y="10683240"/>
              <a:ext cx="1640840" cy="977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624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lamp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-360">
              <a:off x="25442283" y="11805158"/>
              <a:ext cx="2461273" cy="9774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624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buyer."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360">
              <a:off x="21441863" y="10827156"/>
              <a:ext cx="241808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explain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-360">
              <a:off x="28469193" y="11146587"/>
              <a:ext cx="388620" cy="4888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03"/>
                </a:lnSpc>
              </a:pPr>
              <a:r>
                <a:rPr lang="en-US" sz="221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698804" y="1358284"/>
            <a:ext cx="26380392" cy="8458105"/>
            <a:chOff x="0" y="0"/>
            <a:chExt cx="35173856" cy="11277473"/>
          </a:xfrm>
        </p:grpSpPr>
        <p:sp>
          <p:nvSpPr>
            <p:cNvPr name="TextBox 5" id="5"/>
            <p:cNvSpPr txBox="true"/>
            <p:nvPr/>
          </p:nvSpPr>
          <p:spPr>
            <a:xfrm rot="-660">
              <a:off x="-9" y="-71387"/>
              <a:ext cx="1254379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WHY MOST REVIEWS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-660">
              <a:off x="15515162" y="-73622"/>
              <a:ext cx="541909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USELESS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-660">
              <a:off x="12297833" y="-95250"/>
              <a:ext cx="328168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WERE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-6">
              <a:off x="465595" y="4058183"/>
              <a:ext cx="179197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-6">
              <a:off x="19981266" y="4079151"/>
              <a:ext cx="1770444" cy="7574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-6">
              <a:off x="20002424" y="6746316"/>
              <a:ext cx="2633993" cy="7573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reviews.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-6">
              <a:off x="32194424" y="6746126"/>
              <a:ext cx="2979433" cy="7573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time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with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-6">
              <a:off x="2222424" y="3590849"/>
              <a:ext cx="4296410" cy="12292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5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47% Noise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-6">
              <a:off x="6434595" y="6292685"/>
              <a:ext cx="2310727" cy="12313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5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usually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-6">
              <a:off x="21716924" y="4011689"/>
              <a:ext cx="1943176" cy="8294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Real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6">
              <a:off x="25103595" y="6678905"/>
              <a:ext cx="6951993" cy="829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people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actually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spent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-2280">
              <a:off x="22902368" y="6654203"/>
              <a:ext cx="1965020" cy="8435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54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These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-2280">
              <a:off x="23896461" y="7713408"/>
              <a:ext cx="1490066" cy="8433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54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and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-2280">
              <a:off x="19939099" y="7482802"/>
              <a:ext cx="1295756" cy="10771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312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-2280">
              <a:off x="19980387" y="9215057"/>
              <a:ext cx="4232008" cy="9071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81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Reviews are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-2280">
              <a:off x="25950069" y="5786158"/>
              <a:ext cx="1036663" cy="6094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-2280">
              <a:off x="3450648" y="5500624"/>
              <a:ext cx="2223770" cy="996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667"/>
                </a:lnSpc>
              </a:pPr>
              <a:r>
                <a:rPr lang="en-US" sz="443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ratings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2280">
              <a:off x="4952693" y="6609067"/>
              <a:ext cx="216014" cy="9041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81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-2280">
              <a:off x="466192" y="5710149"/>
              <a:ext cx="4577220" cy="18032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65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Five star </a:t>
              </a:r>
            </a:p>
            <a:p>
              <a:pPr algn="l">
                <a:lnSpc>
                  <a:spcPts val="6148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total, but they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-2280">
              <a:off x="5970222" y="5614302"/>
              <a:ext cx="8636000" cy="866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48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make up about 47% of the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2280">
              <a:off x="6181208" y="6777787"/>
              <a:ext cx="259194" cy="73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37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-2280">
              <a:off x="10308695" y="6648107"/>
              <a:ext cx="4274960" cy="8676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48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short bursts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-2280">
              <a:off x="486362" y="7688618"/>
              <a:ext cx="7888008" cy="8695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48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excitementlike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"works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-2280">
              <a:off x="10392362" y="7692555"/>
              <a:ext cx="5570449" cy="868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48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One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starreviews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-2280">
              <a:off x="1713062" y="8720112"/>
              <a:ext cx="2591524" cy="10014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581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mostly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-2280">
              <a:off x="6687233" y="8722563"/>
              <a:ext cx="2162810" cy="10019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581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about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-2280">
              <a:off x="11703733" y="8726475"/>
              <a:ext cx="2288908" cy="1001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581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issues.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-2280">
              <a:off x="26585428" y="7483818"/>
              <a:ext cx="1425296" cy="1077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312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into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-2280">
              <a:off x="26436191" y="9050274"/>
              <a:ext cx="2310498" cy="1077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312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(91-117 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-2280">
              <a:off x="30458928" y="7483323"/>
              <a:ext cx="4188879" cy="10789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312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frustrations.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-2280">
              <a:off x="30881210" y="9112250"/>
              <a:ext cx="3929761" cy="10123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9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and written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-3120">
              <a:off x="486562" y="9176360"/>
              <a:ext cx="1036688" cy="5377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48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are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-3120">
              <a:off x="5164886" y="6970738"/>
              <a:ext cx="1036320" cy="536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48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are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-3120">
              <a:off x="4105939" y="8865019"/>
              <a:ext cx="2418690" cy="86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venting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-3120">
              <a:off x="8847890" y="6656705"/>
              <a:ext cx="125222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just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-3120">
              <a:off x="8085906" y="7603833"/>
              <a:ext cx="2116226" cy="958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4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great."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-3120">
              <a:off x="8762028" y="8770341"/>
              <a:ext cx="2720899" cy="9599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4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shipping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-3120">
              <a:off x="14499428" y="6719113"/>
              <a:ext cx="58293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of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-3120">
              <a:off x="21209118" y="7376592"/>
              <a:ext cx="2829293" cy="11889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36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product</a:t>
              </a: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-3120">
              <a:off x="25357858" y="7757185"/>
              <a:ext cx="907186" cy="7948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57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ran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-3120">
              <a:off x="24128658" y="8945855"/>
              <a:ext cx="2073275" cy="1188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36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longer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-3120">
              <a:off x="27982447" y="7377836"/>
              <a:ext cx="2526640" cy="11886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36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specific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-3120">
              <a:off x="28700658" y="8945169"/>
              <a:ext cx="2224405" cy="1188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36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words)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-420">
              <a:off x="20002456" y="10414711"/>
              <a:ext cx="1446530" cy="862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right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-420">
              <a:off x="23622037" y="3627222"/>
              <a:ext cx="1835150" cy="12151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53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Gold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-420">
              <a:off x="22859757" y="5193944"/>
              <a:ext cx="1317079" cy="12153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53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gold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60">
              <a:off x="19917753" y="5719140"/>
              <a:ext cx="300101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real 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60">
              <a:off x="21611095" y="10587063"/>
              <a:ext cx="1770456" cy="6809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when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60">
              <a:off x="24151082" y="5719216"/>
              <a:ext cx="183515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is in 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60">
              <a:off x="27156766" y="10586606"/>
              <a:ext cx="561416" cy="6808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is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60">
              <a:off x="26966253" y="5719267"/>
              <a:ext cx="166243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two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60">
              <a:off x="29866095" y="10586250"/>
              <a:ext cx="1101166" cy="680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and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60">
              <a:off x="29696753" y="5719343"/>
              <a:ext cx="349758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three star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60">
              <a:off x="23558425" y="10490810"/>
              <a:ext cx="3411309" cy="7817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frustration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60">
              <a:off x="27897596" y="10490543"/>
              <a:ext cx="1684096" cy="7814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fresh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60">
              <a:off x="28596083" y="5623446"/>
              <a:ext cx="1122680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and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60">
              <a:off x="31241925" y="10490098"/>
              <a:ext cx="2374976" cy="7815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honest.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952625" y="2178006"/>
            <a:ext cx="18293077" cy="10114931"/>
            <a:chOff x="0" y="0"/>
            <a:chExt cx="24390769" cy="13486574"/>
          </a:xfrm>
        </p:grpSpPr>
        <p:sp>
          <p:nvSpPr>
            <p:cNvPr name="TextBox 5" id="5"/>
            <p:cNvSpPr txBox="true"/>
            <p:nvPr/>
          </p:nvSpPr>
          <p:spPr>
            <a:xfrm rot="3000">
              <a:off x="1079186" y="-82512"/>
              <a:ext cx="578612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SHIFTING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3000">
              <a:off x="9736345" y="-76162"/>
              <a:ext cx="304419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3000">
              <a:off x="6751819" y="-11481"/>
              <a:ext cx="3044190" cy="958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06"/>
                </a:lnSpc>
              </a:pPr>
              <a:r>
                <a:rPr lang="en-US" sz="443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WITH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3000">
              <a:off x="12720849" y="-104775"/>
              <a:ext cx="4814570" cy="10641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6"/>
                </a:lnSpc>
              </a:pPr>
              <a:r>
                <a:rPr lang="en-US" sz="492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MARKЕТ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540">
              <a:off x="126979" y="10106850"/>
              <a:ext cx="1706143" cy="682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gaps.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540">
              <a:off x="168932" y="3920909"/>
              <a:ext cx="9110980" cy="8998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46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In 2025 and 2026, the focus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540">
              <a:off x="2179964" y="5062830"/>
              <a:ext cx="4814646" cy="900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46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Remote work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540">
              <a:off x="2137873" y="6526619"/>
              <a:ext cx="2893301" cy="10241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monitor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540">
              <a:off x="6434715" y="6525946"/>
              <a:ext cx="1381874" cy="10239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bars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540">
              <a:off x="3344760" y="8936977"/>
              <a:ext cx="280886" cy="7606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49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540">
              <a:off x="5482596" y="8682190"/>
              <a:ext cx="3476206" cy="1025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on curved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540">
              <a:off x="6583049" y="12779883"/>
              <a:ext cx="3110001" cy="68647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desk.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540">
              <a:off x="10562052" y="3998608"/>
              <a:ext cx="323850" cy="8183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63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540">
              <a:off x="9884903" y="5043907"/>
              <a:ext cx="1554569" cy="9191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967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what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540">
              <a:off x="11874116" y="3838918"/>
              <a:ext cx="4555490" cy="9832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36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high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CRI desk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540">
              <a:off x="13842806" y="5062665"/>
              <a:ext cx="2806789" cy="9002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36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needed.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540">
              <a:off x="14372215" y="6525539"/>
              <a:ext cx="2288654" cy="1024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started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540">
              <a:off x="11642096" y="8679116"/>
              <a:ext cx="5743207" cy="10265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and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dual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monitor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540">
              <a:off x="5609467" y="12852590"/>
              <a:ext cx="994093" cy="6106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to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540">
              <a:off x="8022150" y="7026059"/>
              <a:ext cx="1619339" cy="5131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were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540">
              <a:off x="9355624" y="4297832"/>
              <a:ext cx="2288540" cy="5128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was</a:t>
              </a: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on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540">
              <a:off x="9927126" y="6760096"/>
              <a:ext cx="2547760" cy="796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popular,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-53">
              <a:off x="254021" y="4814976"/>
              <a:ext cx="1964690" cy="1152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lamps.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-53">
              <a:off x="-4" y="6402375"/>
              <a:ext cx="2180615" cy="11528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While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-53">
              <a:off x="2222626" y="12704496"/>
              <a:ext cx="1253274" cy="773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999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that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-53">
              <a:off x="6900350" y="4814875"/>
              <a:ext cx="2806700" cy="1152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changed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-53">
              <a:off x="6222996" y="6402057"/>
              <a:ext cx="215925" cy="11527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-53">
              <a:off x="169353" y="12620739"/>
              <a:ext cx="1836318" cy="865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lamps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-53">
              <a:off x="3725353" y="12614440"/>
              <a:ext cx="1922678" cy="8659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clamp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-53">
              <a:off x="4635521" y="6287249"/>
              <a:ext cx="1619275" cy="1272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5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light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-53">
              <a:off x="105825" y="8444751"/>
              <a:ext cx="5160277" cy="12741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5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webcams,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glare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-53">
              <a:off x="8890012" y="8851913"/>
              <a:ext cx="2806941" cy="863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displays,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-53">
              <a:off x="11684021" y="4747527"/>
              <a:ext cx="2202180" cy="12247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371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people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-53">
              <a:off x="12424825" y="6334341"/>
              <a:ext cx="1986305" cy="12247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371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they 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-300">
              <a:off x="84692" y="7762431"/>
              <a:ext cx="2223770" cy="901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failing</a:t>
              </a: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-300">
              <a:off x="11599363" y="7761453"/>
              <a:ext cx="2957830" cy="901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blocking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-300">
              <a:off x="63586" y="11709387"/>
              <a:ext cx="1662595" cy="6428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This 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-300">
              <a:off x="2264865" y="8019796"/>
              <a:ext cx="949973" cy="623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as 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-300">
              <a:off x="6604036" y="8019390"/>
              <a:ext cx="2137410" cy="623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more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-300">
              <a:off x="15218916" y="11717972"/>
              <a:ext cx="1468222" cy="6234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arm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-300">
              <a:off x="4021743" y="11531486"/>
              <a:ext cx="2763685" cy="8300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people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-300">
              <a:off x="3196192" y="7829398"/>
              <a:ext cx="347599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setups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got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-300">
              <a:off x="8699534" y="7828966"/>
              <a:ext cx="295783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complex: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-300">
              <a:off x="13144572" y="11527955"/>
              <a:ext cx="2115985" cy="8299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swing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-1380">
              <a:off x="1693465" y="11600104"/>
              <a:ext cx="237490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pushed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-1380">
              <a:off x="8403294" y="11596815"/>
              <a:ext cx="4836160" cy="757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toward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flexible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-1380">
              <a:off x="6731137" y="11630203"/>
              <a:ext cx="148971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back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-750780">
              <a:off x="21974597" y="11210057"/>
              <a:ext cx="1057910" cy="15579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0172"/>
                </a:lnSpc>
              </a:pPr>
              <a:r>
                <a:rPr lang="en-US" sz="726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4i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-844560">
              <a:off x="23121175" y="10749431"/>
              <a:ext cx="1252220" cy="15099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27"/>
                </a:lnSpc>
              </a:pPr>
              <a:r>
                <a:rPr lang="en-US" sz="701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$15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063677" y="2183749"/>
            <a:ext cx="27786340" cy="11416589"/>
            <a:chOff x="0" y="0"/>
            <a:chExt cx="37048453" cy="15222118"/>
          </a:xfrm>
        </p:grpSpPr>
        <p:sp>
          <p:nvSpPr>
            <p:cNvPr name="TextBox 5" id="5"/>
            <p:cNvSpPr txBox="true"/>
            <p:nvPr/>
          </p:nvSpPr>
          <p:spPr>
            <a:xfrm rot="-180">
              <a:off x="783282" y="-104775"/>
              <a:ext cx="3907790" cy="10881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68"/>
                </a:lnSpc>
              </a:pPr>
              <a:r>
                <a:rPr lang="en-US" sz="504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WHAT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-180">
              <a:off x="4614440" y="-103721"/>
              <a:ext cx="16149320" cy="1085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6"/>
                </a:lnSpc>
              </a:pPr>
              <a:r>
                <a:rPr lang="en-US" sz="492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COMPETITORS GOT WRONG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780">
              <a:off x="9" y="4175112"/>
              <a:ext cx="248285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Brands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780">
              <a:off x="2328192" y="11290021"/>
              <a:ext cx="237680" cy="7993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999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780">
              <a:off x="2349586" y="12285497"/>
              <a:ext cx="2763698" cy="953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42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modern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780">
              <a:off x="4847447" y="13487032"/>
              <a:ext cx="2245550" cy="7245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6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frames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780">
              <a:off x="8530022" y="11278997"/>
              <a:ext cx="194500" cy="8088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02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780">
              <a:off x="8043428" y="12284685"/>
              <a:ext cx="1878533" cy="953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4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desks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780">
              <a:off x="8107105" y="13487108"/>
              <a:ext cx="1684210" cy="7243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71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thick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780">
              <a:off x="8847680" y="4177411"/>
              <a:ext cx="524637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TROND tried to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780">
              <a:off x="20023756" y="10345445"/>
              <a:ext cx="2116671" cy="7268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LEDs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780">
              <a:off x="21717009" y="4179926"/>
              <a:ext cx="183515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While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780">
              <a:off x="25230680" y="4180815"/>
              <a:ext cx="267716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sounds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780">
              <a:off x="36703022" y="4183139"/>
              <a:ext cx="34544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780">
              <a:off x="1312411" y="14604009"/>
              <a:ext cx="1966989" cy="6179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wood.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780">
              <a:off x="13991164" y="4286910"/>
              <a:ext cx="1576070" cy="60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win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780">
              <a:off x="16573441" y="11422901"/>
              <a:ext cx="194894" cy="674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33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780">
              <a:off x="14330250" y="14317599"/>
              <a:ext cx="3648774" cy="904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81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headaches.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780">
              <a:off x="16806450" y="10147198"/>
              <a:ext cx="3282340" cy="923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44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too many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780">
              <a:off x="18669424" y="11419980"/>
              <a:ext cx="238074" cy="6748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33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780">
              <a:off x="19134664" y="4288180"/>
              <a:ext cx="2633980" cy="60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specs.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780">
              <a:off x="23516164" y="4289069"/>
              <a:ext cx="1748790" cy="6087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that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780">
              <a:off x="31390164" y="4290771"/>
              <a:ext cx="1101090" cy="6087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to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780">
              <a:off x="28299806" y="12369482"/>
              <a:ext cx="302438" cy="799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996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780">
              <a:off x="29125522" y="13383590"/>
              <a:ext cx="3562566" cy="800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996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too</a:t>
              </a: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hard</a:t>
              </a: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780">
              <a:off x="28871399" y="10312324"/>
              <a:ext cx="5635320" cy="6124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don't know what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780">
              <a:off x="2434166" y="4252341"/>
              <a:ext cx="1360170" cy="642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like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780">
              <a:off x="6731072" y="10324478"/>
              <a:ext cx="1317244" cy="642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for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780">
              <a:off x="7408337" y="4253471"/>
              <a:ext cx="1468120" cy="642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and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780">
              <a:off x="16764046" y="11460315"/>
              <a:ext cx="3951999" cy="6485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space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made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780">
              <a:off x="27368559" y="11384077"/>
              <a:ext cx="2439886" cy="643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"Kelvin"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780">
              <a:off x="32617888" y="11382807"/>
              <a:ext cx="3389846" cy="6436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6000K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felt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780">
              <a:off x="3767681" y="4076878"/>
              <a:ext cx="371348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CHARYJOD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780">
              <a:off x="15239731" y="8733079"/>
              <a:ext cx="2332025" cy="830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Light 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780">
              <a:off x="22098061" y="11280610"/>
              <a:ext cx="1425994" cy="8314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light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780">
              <a:off x="5058863" y="12378880"/>
              <a:ext cx="2828531" cy="868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standing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780">
              <a:off x="14350781" y="10322369"/>
              <a:ext cx="2505481" cy="7665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523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Packing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780">
              <a:off x="14330138" y="11425872"/>
              <a:ext cx="2743098" cy="1797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33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 </a:t>
              </a:r>
            </a:p>
            <a:p>
              <a:pPr algn="l">
                <a:lnSpc>
                  <a:spcPts val="6047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blinding.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780">
              <a:off x="15536351" y="4044124"/>
              <a:ext cx="300101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by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piling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780">
              <a:off x="33125851" y="4048150"/>
              <a:ext cx="364871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engineer,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780">
              <a:off x="18478519" y="4355097"/>
              <a:ext cx="669290" cy="536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48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on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780">
              <a:off x="4614138" y="8422983"/>
              <a:ext cx="1230833" cy="11580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44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Fit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780">
              <a:off x="4699142" y="10039807"/>
              <a:ext cx="345694" cy="9282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155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780">
              <a:off x="4868656" y="11303127"/>
              <a:ext cx="1641094" cy="7963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24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They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780">
              <a:off x="14371951" y="8764334"/>
              <a:ext cx="885444" cy="7960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2. 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780">
              <a:off x="17272136" y="12439764"/>
              <a:ext cx="2440724" cy="799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People</a:t>
              </a: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780">
              <a:off x="27326205" y="8785212"/>
              <a:ext cx="863816" cy="7960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3. 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780">
              <a:off x="27855351" y="4114241"/>
              <a:ext cx="360553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impressive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780">
              <a:off x="32342705" y="8784018"/>
              <a:ext cx="3864826" cy="7970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Numbers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780">
              <a:off x="1354752" y="12767094"/>
              <a:ext cx="1014857" cy="455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31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on 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780">
              <a:off x="2921069" y="10356075"/>
              <a:ext cx="1813776" cy="6015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31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were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780">
              <a:off x="7831663" y="12547371"/>
              <a:ext cx="216027" cy="6745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33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780">
              <a:off x="7323879" y="13521157"/>
              <a:ext cx="626224" cy="6746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33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or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780">
              <a:off x="32469676" y="4435043"/>
              <a:ext cx="669290" cy="4553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31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-22">
              <a:off x="102" y="5295798"/>
              <a:ext cx="446913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doesn't tell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-22">
              <a:off x="1312443" y="11412423"/>
              <a:ext cx="3346539" cy="6812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flat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desks.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-22">
              <a:off x="6731114" y="11411420"/>
              <a:ext cx="3691979" cy="6813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didn't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work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-22">
              <a:off x="9101760" y="5295748"/>
              <a:ext cx="77724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if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-22">
              <a:off x="12700102" y="5295722"/>
              <a:ext cx="231013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will fit.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-22">
              <a:off x="14329931" y="13571842"/>
              <a:ext cx="3864635" cy="680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comfortable</a:t>
              </a:r>
            </a:p>
          </p:txBody>
        </p:sp>
        <p:sp>
          <p:nvSpPr>
            <p:cNvPr name="TextBox 65" id="65"/>
            <p:cNvSpPr txBox="true"/>
            <p:nvPr/>
          </p:nvSpPr>
          <p:spPr>
            <a:xfrm rot="-22">
              <a:off x="20193102" y="13571639"/>
              <a:ext cx="3065793" cy="6808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not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harsh</a:t>
              </a:r>
            </a:p>
          </p:txBody>
        </p:sp>
        <p:sp>
          <p:nvSpPr>
            <p:cNvPr name="TextBox 66" id="66"/>
            <p:cNvSpPr txBox="true"/>
            <p:nvPr/>
          </p:nvSpPr>
          <p:spPr>
            <a:xfrm rot="-22">
              <a:off x="22098279" y="10385679"/>
              <a:ext cx="1188148" cy="6822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into</a:t>
              </a:r>
            </a:p>
          </p:txBody>
        </p:sp>
        <p:sp>
          <p:nvSpPr>
            <p:cNvPr name="TextBox 67" id="67"/>
            <p:cNvSpPr txBox="true"/>
            <p:nvPr/>
          </p:nvSpPr>
          <p:spPr>
            <a:xfrm rot="-22">
              <a:off x="32088773" y="12491237"/>
              <a:ext cx="4015816" cy="6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and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controls</a:t>
              </a:r>
            </a:p>
          </p:txBody>
        </p:sp>
        <p:sp>
          <p:nvSpPr>
            <p:cNvPr name="TextBox 68" id="68"/>
            <p:cNvSpPr txBox="true"/>
            <p:nvPr/>
          </p:nvSpPr>
          <p:spPr>
            <a:xfrm rot="-22">
              <a:off x="4381602" y="5123129"/>
              <a:ext cx="2504440" cy="862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regular </a:t>
              </a:r>
            </a:p>
          </p:txBody>
        </p:sp>
        <p:sp>
          <p:nvSpPr>
            <p:cNvPr name="TextBox 69" id="69"/>
            <p:cNvSpPr txBox="true"/>
            <p:nvPr/>
          </p:nvSpPr>
          <p:spPr>
            <a:xfrm rot="-22">
              <a:off x="10943260" y="5123091"/>
              <a:ext cx="1791970" cy="862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lamp</a:t>
              </a:r>
            </a:p>
          </p:txBody>
        </p:sp>
        <p:sp>
          <p:nvSpPr>
            <p:cNvPr name="TextBox 70" id="70"/>
            <p:cNvSpPr txBox="true"/>
            <p:nvPr/>
          </p:nvSpPr>
          <p:spPr>
            <a:xfrm rot="-22">
              <a:off x="1312431" y="13542213"/>
              <a:ext cx="3389681" cy="6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with</a:t>
              </a: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metal</a:t>
              </a:r>
            </a:p>
          </p:txBody>
        </p:sp>
        <p:sp>
          <p:nvSpPr>
            <p:cNvPr name="TextBox 71" id="71"/>
            <p:cNvSpPr txBox="true"/>
            <p:nvPr/>
          </p:nvSpPr>
          <p:spPr>
            <a:xfrm rot="-22">
              <a:off x="6836931" y="5308663"/>
              <a:ext cx="2310130" cy="6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person</a:t>
              </a:r>
            </a:p>
          </p:txBody>
        </p:sp>
        <p:sp>
          <p:nvSpPr>
            <p:cNvPr name="TextBox 72" id="72"/>
            <p:cNvSpPr txBox="true"/>
            <p:nvPr/>
          </p:nvSpPr>
          <p:spPr>
            <a:xfrm rot="-22">
              <a:off x="27283931" y="10261016"/>
              <a:ext cx="1619479" cy="6669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Most</a:t>
              </a:r>
            </a:p>
          </p:txBody>
        </p:sp>
        <p:sp>
          <p:nvSpPr>
            <p:cNvPr name="TextBox 73" id="73"/>
            <p:cNvSpPr txBox="true"/>
            <p:nvPr/>
          </p:nvSpPr>
          <p:spPr>
            <a:xfrm rot="-22">
              <a:off x="9863760" y="5199901"/>
              <a:ext cx="1101090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</a:t>
              </a:r>
            </a:p>
          </p:txBody>
        </p:sp>
        <p:sp>
          <p:nvSpPr>
            <p:cNvPr name="TextBox 74" id="74"/>
            <p:cNvSpPr txBox="true"/>
            <p:nvPr/>
          </p:nvSpPr>
          <p:spPr>
            <a:xfrm rot="-22">
              <a:off x="18351602" y="13475919"/>
              <a:ext cx="1532903" cy="7813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light,</a:t>
              </a:r>
            </a:p>
          </p:txBody>
        </p:sp>
        <p:sp>
          <p:nvSpPr>
            <p:cNvPr name="TextBox 75" id="75"/>
            <p:cNvSpPr txBox="true"/>
            <p:nvPr/>
          </p:nvSpPr>
          <p:spPr>
            <a:xfrm rot="-22">
              <a:off x="27262773" y="12396483"/>
              <a:ext cx="1057999" cy="781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like</a:t>
              </a:r>
            </a:p>
          </p:txBody>
        </p:sp>
        <p:sp>
          <p:nvSpPr>
            <p:cNvPr name="TextBox 76" id="76"/>
            <p:cNvSpPr txBox="true"/>
            <p:nvPr/>
          </p:nvSpPr>
          <p:spPr>
            <a:xfrm rot="-22">
              <a:off x="29210102" y="12395987"/>
              <a:ext cx="2677236" cy="781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hospital,</a:t>
              </a:r>
            </a:p>
          </p:txBody>
        </p:sp>
        <p:sp>
          <p:nvSpPr>
            <p:cNvPr name="TextBox 77" id="77"/>
            <p:cNvSpPr txBox="true"/>
            <p:nvPr/>
          </p:nvSpPr>
          <p:spPr>
            <a:xfrm rot="-300">
              <a:off x="1354794" y="8686152"/>
              <a:ext cx="474980" cy="9011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1.</a:t>
              </a:r>
            </a:p>
          </p:txBody>
        </p:sp>
        <p:sp>
          <p:nvSpPr>
            <p:cNvPr name="TextBox 78" id="78"/>
            <p:cNvSpPr txBox="true"/>
            <p:nvPr/>
          </p:nvSpPr>
          <p:spPr>
            <a:xfrm rot="-300">
              <a:off x="2137965" y="8618728"/>
              <a:ext cx="2526030" cy="973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9"/>
                </a:lnSpc>
              </a:pPr>
              <a:r>
                <a:rPr lang="en-US" sz="455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Clamp</a:t>
              </a:r>
            </a:p>
          </p:txBody>
        </p:sp>
        <p:sp>
          <p:nvSpPr>
            <p:cNvPr name="TextBox 79" id="79"/>
            <p:cNvSpPr txBox="true"/>
            <p:nvPr/>
          </p:nvSpPr>
          <p:spPr>
            <a:xfrm rot="-300">
              <a:off x="28172965" y="8618550"/>
              <a:ext cx="4253243" cy="9732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9"/>
                </a:lnSpc>
              </a:pPr>
              <a:r>
                <a:rPr lang="en-US" sz="455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Confusing</a:t>
              </a:r>
            </a:p>
          </p:txBody>
        </p:sp>
        <p:sp>
          <p:nvSpPr>
            <p:cNvPr name="TextBox 80" id="80"/>
            <p:cNvSpPr txBox="true"/>
            <p:nvPr/>
          </p:nvSpPr>
          <p:spPr>
            <a:xfrm rot="-960">
              <a:off x="1312495" y="10217506"/>
              <a:ext cx="164084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Most</a:t>
              </a:r>
            </a:p>
          </p:txBody>
        </p:sp>
        <p:sp>
          <p:nvSpPr>
            <p:cNvPr name="TextBox 81" id="81"/>
            <p:cNvSpPr txBox="true"/>
            <p:nvPr/>
          </p:nvSpPr>
          <p:spPr>
            <a:xfrm rot="-960">
              <a:off x="5037837" y="10216464"/>
              <a:ext cx="172720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made</a:t>
              </a:r>
            </a:p>
          </p:txBody>
        </p:sp>
        <p:sp>
          <p:nvSpPr>
            <p:cNvPr name="TextBox 82" id="82"/>
            <p:cNvSpPr txBox="true"/>
            <p:nvPr/>
          </p:nvSpPr>
          <p:spPr>
            <a:xfrm rot="-960">
              <a:off x="8022324" y="10215677"/>
              <a:ext cx="142494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thin,</a:t>
              </a:r>
            </a:p>
          </p:txBody>
        </p:sp>
        <p:sp>
          <p:nvSpPr>
            <p:cNvPr name="TextBox 83" id="83"/>
            <p:cNvSpPr txBox="true"/>
            <p:nvPr/>
          </p:nvSpPr>
          <p:spPr>
            <a:xfrm rot="-960">
              <a:off x="14859267" y="11357851"/>
              <a:ext cx="1749450" cy="759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small</a:t>
              </a:r>
            </a:p>
          </p:txBody>
        </p:sp>
        <p:sp>
          <p:nvSpPr>
            <p:cNvPr name="TextBox 84" id="84"/>
            <p:cNvSpPr txBox="true"/>
            <p:nvPr/>
          </p:nvSpPr>
          <p:spPr>
            <a:xfrm rot="-960">
              <a:off x="20849541" y="11179073"/>
              <a:ext cx="1101750" cy="9299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631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</a:t>
              </a:r>
            </a:p>
          </p:txBody>
        </p:sp>
        <p:sp>
          <p:nvSpPr>
            <p:cNvPr name="TextBox 85" id="85"/>
            <p:cNvSpPr txBox="true"/>
            <p:nvPr/>
          </p:nvSpPr>
          <p:spPr>
            <a:xfrm rot="-960">
              <a:off x="19663996" y="12300509"/>
              <a:ext cx="2353996" cy="931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631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wanted</a:t>
              </a:r>
            </a:p>
          </p:txBody>
        </p:sp>
        <p:sp>
          <p:nvSpPr>
            <p:cNvPr name="TextBox 86" id="86"/>
            <p:cNvSpPr txBox="true"/>
            <p:nvPr/>
          </p:nvSpPr>
          <p:spPr>
            <a:xfrm rot="-360">
              <a:off x="28596282" y="12649225"/>
              <a:ext cx="345453" cy="5128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</a:t>
              </a:r>
            </a:p>
          </p:txBody>
        </p:sp>
        <p:sp>
          <p:nvSpPr>
            <p:cNvPr name="TextBox 87" id="87"/>
            <p:cNvSpPr txBox="true"/>
            <p:nvPr/>
          </p:nvSpPr>
          <p:spPr>
            <a:xfrm rot="-360">
              <a:off x="32893111" y="13663994"/>
              <a:ext cx="1338631" cy="513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use.</a:t>
              </a:r>
            </a:p>
          </p:txBody>
        </p:sp>
        <p:sp>
          <p:nvSpPr>
            <p:cNvPr name="TextBox 88" id="88"/>
            <p:cNvSpPr txBox="true"/>
            <p:nvPr/>
          </p:nvSpPr>
          <p:spPr>
            <a:xfrm rot="2100">
              <a:off x="17525864" y="8568626"/>
              <a:ext cx="293624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Quality</a:t>
              </a:r>
            </a:p>
          </p:txBody>
        </p:sp>
        <p:sp>
          <p:nvSpPr>
            <p:cNvPr name="TextBox 89" id="89"/>
            <p:cNvSpPr txBox="true"/>
            <p:nvPr/>
          </p:nvSpPr>
          <p:spPr>
            <a:xfrm rot="-660">
              <a:off x="27283976" y="13620394"/>
              <a:ext cx="1640853" cy="5608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were</a:t>
              </a:r>
            </a:p>
          </p:txBody>
        </p:sp>
        <p:sp>
          <p:nvSpPr>
            <p:cNvPr name="TextBox 90" id="90"/>
            <p:cNvSpPr txBox="true"/>
            <p:nvPr/>
          </p:nvSpPr>
          <p:spPr>
            <a:xfrm rot="-660">
              <a:off x="29760489" y="11460874"/>
              <a:ext cx="2914650" cy="560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means.</a:t>
              </a: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539803" y="2200504"/>
            <a:ext cx="22775418" cy="11114113"/>
            <a:chOff x="0" y="0"/>
            <a:chExt cx="30367224" cy="14818817"/>
          </a:xfrm>
        </p:grpSpPr>
        <p:sp>
          <p:nvSpPr>
            <p:cNvPr name="TextBox 5" id="5"/>
            <p:cNvSpPr txBox="true"/>
            <p:nvPr/>
          </p:nvSpPr>
          <p:spPr>
            <a:xfrm rot="-300">
              <a:off x="211959" y="-26797"/>
              <a:ext cx="5634990" cy="958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06"/>
                </a:lnSpc>
              </a:pPr>
              <a:r>
                <a:rPr lang="en-US" sz="443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TURNING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-300">
              <a:off x="9377130" y="-27559"/>
              <a:ext cx="3562350" cy="958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06"/>
                </a:lnSpc>
              </a:pPr>
              <a:r>
                <a:rPr lang="en-US" sz="443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INTO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-300">
              <a:off x="5736459" y="-94501"/>
              <a:ext cx="371348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SPECS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-300">
              <a:off x="12869630" y="-95250"/>
              <a:ext cx="535432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BENEFITS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3180">
              <a:off x="26" y="6502590"/>
              <a:ext cx="317373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Technical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3180">
              <a:off x="16806368" y="11665140"/>
              <a:ext cx="1533398" cy="682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your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3180">
              <a:off x="18784" y="14168095"/>
              <a:ext cx="1858556" cy="6156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Extra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3180">
              <a:off x="42393" y="11562436"/>
              <a:ext cx="3217342" cy="6115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3000K to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3180">
              <a:off x="3111488" y="6572555"/>
              <a:ext cx="2741994" cy="60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Feature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3180">
              <a:off x="11768735" y="11732400"/>
              <a:ext cx="1533347" cy="6101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your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3180">
              <a:off x="16023235" y="11732806"/>
              <a:ext cx="648157" cy="6093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-420">
              <a:off x="9186553" y="11624183"/>
              <a:ext cx="2461336" cy="72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"Match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-420">
              <a:off x="9186629" y="6522974"/>
              <a:ext cx="321691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Customer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-420">
              <a:off x="9186565" y="9105303"/>
              <a:ext cx="3260154" cy="7241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"See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your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-420">
              <a:off x="18542224" y="11624234"/>
              <a:ext cx="2159076" cy="7240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mood"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-420">
              <a:off x="12340459" y="6599403"/>
              <a:ext cx="2763520" cy="642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Benefit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-420">
              <a:off x="14435896" y="9181871"/>
              <a:ext cx="6196381" cy="6429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in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its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truest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colors"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420">
              <a:off x="24278396" y="9182100"/>
              <a:ext cx="582994" cy="642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-420">
              <a:off x="25781225" y="11701145"/>
              <a:ext cx="582994" cy="6423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-420">
              <a:off x="15049800" y="6423012"/>
              <a:ext cx="341122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(Matched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420">
              <a:off x="19029256" y="6022365"/>
              <a:ext cx="3173743" cy="12292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5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Reviews)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-420">
              <a:off x="20933875" y="8606028"/>
              <a:ext cx="3130626" cy="12296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5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(Appealed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-420">
              <a:off x="25103895" y="9005938"/>
              <a:ext cx="2763596" cy="8295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crafters)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-420">
              <a:off x="18394131" y="6675590"/>
              <a:ext cx="647700" cy="560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0"/>
                </a:lnSpc>
              </a:pPr>
              <a:r>
                <a:rPr lang="en-US" sz="258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-240">
              <a:off x="21448" y="9032786"/>
              <a:ext cx="2633980" cy="6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95+ CRI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-240">
              <a:off x="1838412" y="14121371"/>
              <a:ext cx="1643367" cy="673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Wide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-240">
              <a:off x="3196385" y="11509451"/>
              <a:ext cx="2180654" cy="666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6000K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-240">
              <a:off x="12975448" y="14133754"/>
              <a:ext cx="1338580" cy="6663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fits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-240">
              <a:off x="18986777" y="14133220"/>
              <a:ext cx="5915660" cy="6663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desks and metal 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-36">
              <a:off x="12382767" y="9073502"/>
              <a:ext cx="209423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work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-36">
              <a:off x="14287767" y="14047305"/>
              <a:ext cx="1684045" cy="7573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thick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-36">
              <a:off x="24786438" y="14046619"/>
              <a:ext cx="2353348" cy="757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frames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10">
              <a:off x="13441096" y="11557076"/>
              <a:ext cx="241808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lighting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10">
              <a:off x="20934096" y="11557102"/>
              <a:ext cx="183515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(From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10">
              <a:off x="23050754" y="11457889"/>
              <a:ext cx="2504440" cy="9011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daylight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10">
              <a:off x="26606767" y="11877205"/>
              <a:ext cx="1770380" cy="4553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31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warm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10">
              <a:off x="3764661" y="13941577"/>
              <a:ext cx="2075917" cy="877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Clamp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10">
              <a:off x="28575254" y="11489855"/>
              <a:ext cx="179197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glow)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-240">
              <a:off x="9101947" y="13948372"/>
              <a:ext cx="3950970" cy="862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Specifically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-240">
              <a:off x="16192776" y="13947966"/>
              <a:ext cx="2849880" cy="862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standing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714644" y="2150678"/>
            <a:ext cx="27269408" cy="12561713"/>
            <a:chOff x="0" y="0"/>
            <a:chExt cx="36359211" cy="16748950"/>
          </a:xfrm>
        </p:grpSpPr>
        <p:sp>
          <p:nvSpPr>
            <p:cNvPr name="TextBox 5" id="5"/>
            <p:cNvSpPr txBox="true"/>
            <p:nvPr/>
          </p:nvSpPr>
          <p:spPr>
            <a:xfrm rot="-180">
              <a:off x="-2" y="-5144"/>
              <a:ext cx="675767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TOOLS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-180">
              <a:off x="6625169" y="-27826"/>
              <a:ext cx="226695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-180">
              <a:off x="8847668" y="-114300"/>
              <a:ext cx="2979420" cy="1121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241"/>
                </a:lnSpc>
              </a:pPr>
              <a:r>
                <a:rPr lang="en-US" sz="517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USED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545100">
              <a:off x="12239468" y="16432798"/>
              <a:ext cx="474980" cy="2444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51"/>
                </a:lnSpc>
              </a:pPr>
              <a:r>
                <a:rPr lang="en-US" sz="110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Perfect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545100">
              <a:off x="12766531" y="16456725"/>
              <a:ext cx="280670" cy="29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96"/>
                </a:lnSpc>
              </a:pPr>
              <a:r>
                <a:rPr lang="en-US" sz="135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Eagi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1500">
              <a:off x="18922898" y="8652129"/>
              <a:ext cx="712470" cy="4888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03"/>
                </a:lnSpc>
              </a:pPr>
              <a:r>
                <a:rPr lang="en-US" sz="221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☑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1500">
              <a:off x="23113923" y="7085152"/>
              <a:ext cx="302476" cy="4890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03"/>
                </a:lnSpc>
              </a:pPr>
              <a:r>
                <a:rPr lang="en-US" sz="221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1500">
              <a:off x="31728739" y="4947641"/>
              <a:ext cx="302438" cy="4890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03"/>
                </a:lnSpc>
              </a:pPr>
              <a:r>
                <a:rPr lang="en-US" sz="2216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-29">
              <a:off x="20298814" y="4186161"/>
              <a:ext cx="3497580" cy="12723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5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42Signals: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-29">
              <a:off x="23791302" y="6323254"/>
              <a:ext cx="2288629" cy="12726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52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"sturdy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29">
              <a:off x="30120146" y="8511565"/>
              <a:ext cx="2051050" cy="862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simple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-29">
              <a:off x="32300316" y="4595647"/>
              <a:ext cx="4058907" cy="862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competitor's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-29">
              <a:off x="23727814" y="4466933"/>
              <a:ext cx="3108960" cy="9806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697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Used to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-29">
              <a:off x="26310144" y="6603581"/>
              <a:ext cx="3281743" cy="9810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697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neck that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-29">
              <a:off x="30860987" y="4781220"/>
              <a:ext cx="885190" cy="666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0"/>
                </a:lnSpc>
              </a:pPr>
              <a:r>
                <a:rPr lang="en-US" sz="307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If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-29">
              <a:off x="26775814" y="4332961"/>
              <a:ext cx="4166870" cy="1119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620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track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trends.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-29">
              <a:off x="29527485" y="6469266"/>
              <a:ext cx="2677236" cy="11195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620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holds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its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180">
              <a:off x="20319999" y="5847867"/>
              <a:ext cx="177038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lamp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-180">
              <a:off x="20277652" y="8503145"/>
              <a:ext cx="4577105" cy="8619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5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PickFu: Used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-180">
              <a:off x="20256405" y="9582633"/>
              <a:ext cx="2526068" cy="8619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5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against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180">
              <a:off x="28109323" y="8503183"/>
              <a:ext cx="280695" cy="8617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8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-180">
              <a:off x="28342076" y="9582937"/>
              <a:ext cx="1770405" cy="86187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78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copy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-180">
              <a:off x="24764961" y="8688883"/>
              <a:ext cx="2310155" cy="6714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to test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-180">
              <a:off x="32490828" y="5914390"/>
              <a:ext cx="2612390" cy="60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copy to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-180">
              <a:off x="22055669" y="5806262"/>
              <a:ext cx="254762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started 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-180">
              <a:off x="22732934" y="9722180"/>
              <a:ext cx="5440731" cy="7242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theold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technical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-180">
              <a:off x="32130994" y="8522335"/>
              <a:ext cx="259105" cy="842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95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-180">
              <a:off x="30077734" y="9551010"/>
              <a:ext cx="2396528" cy="895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434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before</a:t>
              </a: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-180">
              <a:off x="34141776" y="9722612"/>
              <a:ext cx="1532941" cy="7238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live.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-180">
              <a:off x="24553327" y="5671553"/>
              <a:ext cx="295783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sagging,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-180">
              <a:off x="27453157" y="5933618"/>
              <a:ext cx="1209040" cy="580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31"/>
                </a:lnSpc>
              </a:pPr>
              <a:r>
                <a:rPr lang="en-US" sz="209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 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-180">
              <a:off x="28638498" y="5738597"/>
              <a:ext cx="282829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updated</a:t>
              </a: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-180">
              <a:off x="31411328" y="5981764"/>
              <a:ext cx="1101090" cy="536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48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our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-480">
              <a:off x="20298848" y="6810223"/>
              <a:ext cx="2633980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promise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-480">
              <a:off x="32385184" y="6437046"/>
              <a:ext cx="3152140" cy="1152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position."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-480">
              <a:off x="32384854" y="8216671"/>
              <a:ext cx="2590876" cy="11530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wording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-480">
              <a:off x="32427052" y="9782315"/>
              <a:ext cx="1748892" cy="667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25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going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-10">
              <a:off x="27029804" y="8841194"/>
              <a:ext cx="2806700" cy="512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our</a:t>
              </a: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new,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715006" y="2214886"/>
            <a:ext cx="23366654" cy="12013854"/>
            <a:chOff x="0" y="0"/>
            <a:chExt cx="31155538" cy="16018472"/>
          </a:xfrm>
        </p:grpSpPr>
        <p:sp>
          <p:nvSpPr>
            <p:cNvPr name="TextBox 5" id="5"/>
            <p:cNvSpPr txBox="true"/>
            <p:nvPr/>
          </p:nvSpPr>
          <p:spPr>
            <a:xfrm rot="-4320">
              <a:off x="-60" y="-95250"/>
              <a:ext cx="7621270" cy="100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1"/>
                </a:lnSpc>
              </a:pPr>
              <a:r>
                <a:rPr lang="en-US" sz="467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 RESULTS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360">
              <a:off x="5037129" y="9527400"/>
              <a:ext cx="6736080" cy="7957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Conversion Rate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360">
              <a:off x="12318458" y="14183525"/>
              <a:ext cx="2461324" cy="7959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bought.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360">
              <a:off x="23430958" y="9569437"/>
              <a:ext cx="1338593" cy="7957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Ad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360">
              <a:off x="19197585" y="12951143"/>
              <a:ext cx="7232701" cy="926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3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simple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language,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they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360">
              <a:off x="17673687" y="14049972"/>
              <a:ext cx="6844106" cy="929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46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dropped</a:t>
              </a: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significantly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-157980">
              <a:off x="25489528" y="4065265"/>
              <a:ext cx="3499599" cy="42875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31"/>
                </a:lnSpc>
              </a:pPr>
              <a:r>
                <a:rPr lang="en-US" sz="1995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↓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300">
              <a:off x="6603471" y="15256078"/>
              <a:ext cx="8031518" cy="757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understood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exactly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what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300">
              <a:off x="24743300" y="9605086"/>
              <a:ext cx="641223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Costs&amp;Returns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50">
              <a:off x="4402150" y="13191820"/>
              <a:ext cx="222377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When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50">
              <a:off x="10307650" y="13191960"/>
              <a:ext cx="9067800" cy="6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their worries addressed in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50">
              <a:off x="6582322" y="13019202"/>
              <a:ext cx="2526030" cy="862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people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50">
              <a:off x="9058821" y="13348856"/>
              <a:ext cx="1273810" cy="512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saw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50">
              <a:off x="26288493" y="12952222"/>
              <a:ext cx="2849880" cy="934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34"/>
                </a:lnSpc>
              </a:pP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stopped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-26">
              <a:off x="4571492" y="14116444"/>
              <a:ext cx="250444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looking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-26">
              <a:off x="10688663" y="14116393"/>
              <a:ext cx="166243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just</a:t>
              </a: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-26">
              <a:off x="7026821" y="14250962"/>
              <a:ext cx="373507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around and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26">
              <a:off x="14731492" y="14250911"/>
              <a:ext cx="300101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Returns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-26">
              <a:off x="24383492" y="14250822"/>
              <a:ext cx="6757683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because customers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60">
              <a:off x="4507980" y="15188959"/>
              <a:ext cx="215900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finally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60">
              <a:off x="14477480" y="15189149"/>
              <a:ext cx="194310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they</a:t>
              </a: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60">
              <a:off x="17969980" y="15189225"/>
              <a:ext cx="261239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buying.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60">
              <a:off x="16382479" y="15464434"/>
              <a:ext cx="1619250" cy="536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48"/>
                </a:lnSpc>
              </a:pPr>
              <a:r>
                <a:rPr lang="en-US" sz="246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were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2511997" cy="18288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983953" y="2150431"/>
            <a:ext cx="13334009" cy="9183738"/>
            <a:chOff x="0" y="0"/>
            <a:chExt cx="17778679" cy="12244984"/>
          </a:xfrm>
        </p:grpSpPr>
        <p:sp>
          <p:nvSpPr>
            <p:cNvPr name="TextBox 5" id="5"/>
            <p:cNvSpPr txBox="true"/>
            <p:nvPr/>
          </p:nvSpPr>
          <p:spPr>
            <a:xfrm rot="120">
              <a:off x="974219" y="-5791"/>
              <a:ext cx="6477000" cy="10306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24"/>
                </a:lnSpc>
              </a:pPr>
              <a:r>
                <a:rPr lang="en-US" sz="480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GROUPING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120">
              <a:off x="7324219" y="-978"/>
              <a:ext cx="2785110" cy="1021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06"/>
                </a:lnSpc>
              </a:pPr>
              <a:r>
                <a:rPr lang="en-US" sz="4433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OUR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120">
              <a:off x="10054719" y="-114300"/>
              <a:ext cx="5850890" cy="1145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413"/>
                </a:lnSpc>
              </a:pPr>
              <a:r>
                <a:rPr lang="en-US" sz="529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AUDIENCE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1320">
              <a:off x="77" y="3897249"/>
              <a:ext cx="1360170" cy="1023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1320">
              <a:off x="20029" y="5993041"/>
              <a:ext cx="2981312" cy="10542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04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for each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1320">
              <a:off x="3810042" y="4079824"/>
              <a:ext cx="2288540" cy="842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89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three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1320">
              <a:off x="3746898" y="5138395"/>
              <a:ext cx="3886238" cy="842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89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for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different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1320">
              <a:off x="4634354" y="6160948"/>
              <a:ext cx="217818" cy="895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427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1320">
              <a:off x="1291372" y="11543576"/>
              <a:ext cx="7966888" cy="6831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Office Workers: Wanted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1320">
              <a:off x="11112747" y="4072458"/>
              <a:ext cx="259080" cy="852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53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1320">
              <a:off x="10689774" y="5131537"/>
              <a:ext cx="1101128" cy="852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53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1320">
              <a:off x="14076043" y="11551336"/>
              <a:ext cx="1662582" cy="6812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2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eye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1320">
              <a:off x="15346076" y="4074439"/>
              <a:ext cx="1295400" cy="852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56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the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1320">
              <a:off x="16320103" y="5133937"/>
              <a:ext cx="1101128" cy="852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256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ads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1320">
              <a:off x="1333910" y="4144721"/>
              <a:ext cx="2526030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realized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1320">
              <a:off x="6054081" y="4146601"/>
              <a:ext cx="2871495" cy="781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different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1320">
              <a:off x="12954238" y="4121353"/>
              <a:ext cx="237490" cy="804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747"/>
                </a:lnSpc>
              </a:pPr>
              <a:r>
                <a:rPr lang="en-US" sz="320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1320">
              <a:off x="13272139" y="5075250"/>
              <a:ext cx="2871521" cy="914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410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separate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1320">
              <a:off x="4338500" y="9687395"/>
              <a:ext cx="2527059" cy="7282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Wanted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1320">
              <a:off x="8869289" y="4201947"/>
              <a:ext cx="2288540" cy="7237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groups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1320">
              <a:off x="11811459" y="7945564"/>
              <a:ext cx="3109112" cy="724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shadows.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320">
              <a:off x="15705876" y="11511026"/>
              <a:ext cx="2072818" cy="7244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5"/>
                </a:lnSpc>
              </a:pPr>
              <a:r>
                <a:rPr lang="en-US" sz="332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strain.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1320">
              <a:off x="8889331" y="9510890"/>
              <a:ext cx="3109836" cy="9095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081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accuracy.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1320">
              <a:off x="9102292" y="11081042"/>
              <a:ext cx="2785262" cy="11532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928"/>
                </a:lnSpc>
              </a:pP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to stop</a:t>
              </a:r>
              <a:r>
                <a:rPr lang="en-US" sz="3571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1320">
              <a:off x="11366930" y="4311536"/>
              <a:ext cx="1619250" cy="6087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5"/>
                </a:lnSpc>
              </a:pPr>
              <a:r>
                <a:rPr lang="en-US" sz="2832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were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1320">
              <a:off x="2074741" y="5126469"/>
              <a:ext cx="1511351" cy="862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lamp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1320">
              <a:off x="13187279" y="4072433"/>
              <a:ext cx="2202180" cy="862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517"/>
                </a:lnSpc>
              </a:pPr>
              <a:r>
                <a:rPr lang="en-US" sz="394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buying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1560">
              <a:off x="85090" y="5455336"/>
              <a:ext cx="2029460" cy="512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same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1560">
              <a:off x="11769090" y="5460581"/>
              <a:ext cx="1532890" cy="512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75"/>
                </a:lnSpc>
              </a:pPr>
              <a:r>
                <a:rPr lang="en-US" sz="233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ran 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1560">
              <a:off x="7556945" y="5391760"/>
              <a:ext cx="3195320" cy="584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93"/>
                </a:lnSpc>
              </a:pPr>
              <a:r>
                <a:rPr lang="en-US" sz="2709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reasons. 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12840">
              <a:off x="2941589" y="6194285"/>
              <a:ext cx="1727200" cy="867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89"/>
                </a:lnSpc>
              </a:pPr>
              <a:r>
                <a:rPr lang="en-US" sz="406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using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12840">
              <a:off x="4846493" y="6238151"/>
              <a:ext cx="2504440" cy="82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44"/>
                </a:lnSpc>
              </a:pPr>
              <a:r>
                <a:rPr lang="en-US" sz="381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specific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12840">
              <a:off x="7555911" y="6182182"/>
              <a:ext cx="3152140" cy="901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62"/>
                </a:lnSpc>
              </a:pPr>
              <a:r>
                <a:rPr lang="en-US" sz="4187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language: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420">
              <a:off x="1270538" y="7912875"/>
              <a:ext cx="3907790" cy="75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7"/>
                </a:lnSpc>
              </a:pPr>
              <a:r>
                <a:rPr lang="en-US" sz="3448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Streamers: 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420">
              <a:off x="1290426" y="9757245"/>
              <a:ext cx="3110001" cy="6486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Crafters: 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420">
              <a:off x="5101613" y="7633792"/>
              <a:ext cx="3648710" cy="103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9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Wanted to 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420">
              <a:off x="7111401" y="9464942"/>
              <a:ext cx="1814614" cy="95077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9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color 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420">
              <a:off x="9631366" y="7939024"/>
              <a:ext cx="2223770" cy="725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US" sz="2955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 rid of 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420">
              <a:off x="8678867" y="7878229"/>
              <a:ext cx="971550" cy="795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172"/>
                </a:lnSpc>
              </a:pPr>
              <a:r>
                <a:rPr lang="en-US" sz="3694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get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2400">
              <a:off x="11832496" y="11310277"/>
              <a:ext cx="2288540" cy="934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034"/>
                </a:lnSpc>
              </a:pPr>
              <a:r>
                <a:rPr lang="en-US" sz="4310">
                  <a:solidFill>
                    <a:srgbClr val="000000">
                      <a:alpha val="0"/>
                    </a:srgbClr>
                  </a:solidFill>
                  <a:latin typeface="Slim Russian"/>
                  <a:ea typeface="Slim Russian"/>
                  <a:cs typeface="Slim Russian"/>
                  <a:sym typeface="Slim Russian"/>
                </a:rPr>
                <a:t>getting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DAHERFIRgVo</dc:identifier>
  <dcterms:modified xsi:type="dcterms:W3CDTF">2011-08-01T06:04:30Z</dcterms:modified>
  <cp:revision>1</cp:revision>
  <dc:title>example.pdf</dc:title>
</cp:coreProperties>
</file>